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8" d="100"/>
          <a:sy n="68" d="100"/>
        </p:scale>
        <p:origin x="-1434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3038F-81F3-4BE8-8487-7DB49C5722E9}" type="datetimeFigureOut">
              <a:rPr lang="en-US" smtClean="0"/>
              <a:t>7/24/2017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2B427-FC82-4004-94A5-1A951D5DE19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3038F-81F3-4BE8-8487-7DB49C5722E9}" type="datetimeFigureOut">
              <a:rPr lang="en-US" smtClean="0"/>
              <a:t>7/24/2017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2B427-FC82-4004-94A5-1A951D5DE19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3038F-81F3-4BE8-8487-7DB49C5722E9}" type="datetimeFigureOut">
              <a:rPr lang="en-US" smtClean="0"/>
              <a:t>7/24/2017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2B427-FC82-4004-94A5-1A951D5DE19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3038F-81F3-4BE8-8487-7DB49C5722E9}" type="datetimeFigureOut">
              <a:rPr lang="en-US" smtClean="0"/>
              <a:t>7/24/2017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2B427-FC82-4004-94A5-1A951D5DE19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3038F-81F3-4BE8-8487-7DB49C5722E9}" type="datetimeFigureOut">
              <a:rPr lang="en-US" smtClean="0"/>
              <a:t>7/24/2017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2B427-FC82-4004-94A5-1A951D5DE19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3038F-81F3-4BE8-8487-7DB49C5722E9}" type="datetimeFigureOut">
              <a:rPr lang="en-US" smtClean="0"/>
              <a:t>7/24/2017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2B427-FC82-4004-94A5-1A951D5DE19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3038F-81F3-4BE8-8487-7DB49C5722E9}" type="datetimeFigureOut">
              <a:rPr lang="en-US" smtClean="0"/>
              <a:t>7/24/2017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2B427-FC82-4004-94A5-1A951D5DE19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3038F-81F3-4BE8-8487-7DB49C5722E9}" type="datetimeFigureOut">
              <a:rPr lang="en-US" smtClean="0"/>
              <a:t>7/24/2017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2B427-FC82-4004-94A5-1A951D5DE19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3038F-81F3-4BE8-8487-7DB49C5722E9}" type="datetimeFigureOut">
              <a:rPr lang="en-US" smtClean="0"/>
              <a:t>7/24/2017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2B427-FC82-4004-94A5-1A951D5DE19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3038F-81F3-4BE8-8487-7DB49C5722E9}" type="datetimeFigureOut">
              <a:rPr lang="en-US" smtClean="0"/>
              <a:t>7/24/2017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2B427-FC82-4004-94A5-1A951D5DE19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3038F-81F3-4BE8-8487-7DB49C5722E9}" type="datetimeFigureOut">
              <a:rPr lang="en-US" smtClean="0"/>
              <a:t>7/24/2017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2B427-FC82-4004-94A5-1A951D5DE19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E3038F-81F3-4BE8-8487-7DB49C5722E9}" type="datetimeFigureOut">
              <a:rPr lang="en-US" smtClean="0"/>
              <a:t>7/24/2017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82B427-FC82-4004-94A5-1A951D5DE19A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BINARY ARITHMETIC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IMG_1178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rcRect l="3661" t="7909" r="9212" b="6226"/>
          <a:stretch>
            <a:fillRect/>
          </a:stretch>
        </p:blipFill>
        <p:spPr>
          <a:xfrm rot="5400000">
            <a:off x="1169894" y="887506"/>
            <a:ext cx="6804212" cy="5029200"/>
          </a:xfr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IMG_1179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rcRect l="7449" t="19695" r="6686" b="11277"/>
          <a:stretch>
            <a:fillRect/>
          </a:stretch>
        </p:blipFill>
        <p:spPr>
          <a:xfrm rot="5400000">
            <a:off x="1257299" y="571502"/>
            <a:ext cx="6705602" cy="5562600"/>
          </a:xfr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IMG_1180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rcRect l="8712" t="11277" r="14263" b="6225"/>
          <a:stretch>
            <a:fillRect/>
          </a:stretch>
        </p:blipFill>
        <p:spPr>
          <a:xfrm rot="5400000">
            <a:off x="1584650" y="777549"/>
            <a:ext cx="6355699" cy="5105400"/>
          </a:xfr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IMG_1181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rcRect l="2398" t="21378" r="4161" b="11277"/>
          <a:stretch>
            <a:fillRect/>
          </a:stretch>
        </p:blipFill>
        <p:spPr>
          <a:xfrm rot="5400000">
            <a:off x="1156335" y="977265"/>
            <a:ext cx="6678930" cy="4724400"/>
          </a:xfr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IMG_1182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rcRect l="9975" t="14644" r="10474" b="6226"/>
          <a:stretch>
            <a:fillRect/>
          </a:stretch>
        </p:blipFill>
        <p:spPr>
          <a:xfrm rot="5400000">
            <a:off x="1186542" y="870857"/>
            <a:ext cx="6858000" cy="5116285"/>
          </a:xfr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IMG_1183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rcRect l="3661" t="14644" r="5423" b="7910"/>
          <a:stretch>
            <a:fillRect/>
          </a:stretch>
        </p:blipFill>
        <p:spPr>
          <a:xfrm rot="5400000">
            <a:off x="1472647" y="889554"/>
            <a:ext cx="6732104" cy="4953000"/>
          </a:xfr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IMG_1184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rcRect l="11237" t="21378" r="23102" b="6226"/>
          <a:stretch>
            <a:fillRect/>
          </a:stretch>
        </p:blipFill>
        <p:spPr>
          <a:xfrm rot="5400000">
            <a:off x="1507165" y="702635"/>
            <a:ext cx="6358270" cy="5257800"/>
          </a:xfr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IMG_1185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rcRect l="7449" t="11276" r="26890" b="11277"/>
          <a:stretch>
            <a:fillRect/>
          </a:stretch>
        </p:blipFill>
        <p:spPr>
          <a:xfrm rot="5400000">
            <a:off x="1629506" y="580294"/>
            <a:ext cx="6096001" cy="5392616"/>
          </a:xfr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IMG_1186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rcRect l="7449" t="18011" r="5423" b="9593"/>
          <a:stretch>
            <a:fillRect/>
          </a:stretch>
        </p:blipFill>
        <p:spPr>
          <a:xfrm rot="5400000">
            <a:off x="1142999" y="914402"/>
            <a:ext cx="6858001" cy="5029200"/>
          </a:xfr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IMG_1187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rcRect l="8712" t="14644" r="26890" b="6226"/>
          <a:stretch>
            <a:fillRect/>
          </a:stretch>
        </p:blipFill>
        <p:spPr>
          <a:xfrm rot="5400000">
            <a:off x="1537447" y="470647"/>
            <a:ext cx="6172200" cy="5688106"/>
          </a:xfr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IMG_1170.JP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lum bright="10000" contrast="20000"/>
          </a:blip>
          <a:srcRect t="7353" r="2941" b="5882"/>
          <a:stretch>
            <a:fillRect/>
          </a:stretch>
        </p:blipFill>
        <p:spPr>
          <a:xfrm rot="5400000">
            <a:off x="1562099" y="647700"/>
            <a:ext cx="6705602" cy="5410200"/>
          </a:xfr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IMG_1171.JP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lum bright="10000" contrast="10000"/>
          </a:blip>
          <a:srcRect l="4924" t="9593" r="21839" b="6226"/>
          <a:stretch>
            <a:fillRect/>
          </a:stretch>
        </p:blipFill>
        <p:spPr>
          <a:xfrm rot="5400000">
            <a:off x="1377696" y="451104"/>
            <a:ext cx="6541008" cy="5638800"/>
          </a:xfr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IMG_1172.JP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lum contrast="20000"/>
          </a:blip>
          <a:srcRect l="6186" t="7909" r="21839" b="4542"/>
          <a:stretch>
            <a:fillRect/>
          </a:stretch>
        </p:blipFill>
        <p:spPr>
          <a:xfrm rot="5400000">
            <a:off x="1695450" y="514350"/>
            <a:ext cx="6515100" cy="5943600"/>
          </a:xfr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IMG_1173.JP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lum bright="10000" contrast="20000"/>
          </a:blip>
          <a:srcRect l="7449" t="7909" r="6686" b="7910"/>
          <a:stretch>
            <a:fillRect/>
          </a:stretch>
        </p:blipFill>
        <p:spPr>
          <a:xfrm rot="5400000">
            <a:off x="983876" y="907676"/>
            <a:ext cx="6858000" cy="5042647"/>
          </a:xfr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IMG_1174.JP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lum bright="10000" contrast="10000"/>
          </a:blip>
          <a:srcRect l="7449" t="7909" r="11737" b="6226"/>
          <a:stretch>
            <a:fillRect/>
          </a:stretch>
        </p:blipFill>
        <p:spPr>
          <a:xfrm rot="5400000">
            <a:off x="1377575" y="679823"/>
            <a:ext cx="6693647" cy="5334000"/>
          </a:xfr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IMG_1175.JP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lum bright="10000" contrast="10000"/>
          </a:blip>
          <a:srcRect l="7449" t="6226" r="13000" b="11277"/>
          <a:stretch>
            <a:fillRect/>
          </a:stretch>
        </p:blipFill>
        <p:spPr>
          <a:xfrm rot="5400000">
            <a:off x="1654628" y="936171"/>
            <a:ext cx="6368143" cy="4953000"/>
          </a:xfr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IMG_1176.JP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lum bright="10000" contrast="10000"/>
          </a:blip>
          <a:srcRect t="21378" r="4161" b="6226"/>
          <a:stretch>
            <a:fillRect/>
          </a:stretch>
        </p:blipFill>
        <p:spPr>
          <a:xfrm rot="5400000">
            <a:off x="799333" y="724667"/>
            <a:ext cx="6859534" cy="5410200"/>
          </a:xfr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IMG_1177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rcRect l="9975" t="7909" r="23102" b="2859"/>
          <a:stretch>
            <a:fillRect/>
          </a:stretch>
        </p:blipFill>
        <p:spPr>
          <a:xfrm rot="5400000">
            <a:off x="1905000" y="228600"/>
            <a:ext cx="5638800" cy="5638800"/>
          </a:xfr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</Words>
  <Application>Microsoft Office PowerPoint</Application>
  <PresentationFormat>On-screen Show (4:3)</PresentationFormat>
  <Paragraphs>1</Paragraphs>
  <Slides>19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Office Theme</vt:lpstr>
      <vt:lpstr>BINARY ARITHMETIC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BINARY ARITHMETIC</dc:title>
  <dc:creator>ABC</dc:creator>
  <cp:lastModifiedBy>ABC</cp:lastModifiedBy>
  <cp:revision>1</cp:revision>
  <dcterms:created xsi:type="dcterms:W3CDTF">2017-07-24T16:17:00Z</dcterms:created>
  <dcterms:modified xsi:type="dcterms:W3CDTF">2017-07-24T16:17:47Z</dcterms:modified>
</cp:coreProperties>
</file>